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58" r:id="rId6"/>
    <p:sldId id="257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126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307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1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854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800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176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62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83315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768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26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355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757A2-64EA-4A1A-94DA-E7079EC8345B}" type="datetimeFigureOut">
              <a:rPr lang="en-AU" smtClean="0"/>
              <a:t>23/11/2018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FD939-4327-46D1-B7DB-4790A975041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897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25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3400"/>
            <a:ext cx="10668000" cy="564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“</a:t>
            </a:r>
            <a:r>
              <a:rPr lang="en-AU" dirty="0" smtClean="0">
                <a:solidFill>
                  <a:schemeClr val="bg1"/>
                </a:solidFill>
              </a:rPr>
              <a:t>Blow a trumpet in Zion; sound an alarm on my holy mountain!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Let all the inhabitants of the land tremble,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for the day of the LORD is coming; it is near,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a day of darkness and gloom, a day of clouds and thick darkness!”</a:t>
            </a:r>
          </a:p>
          <a:p>
            <a:pPr>
              <a:buFontTx/>
              <a:buChar char="-"/>
            </a:pPr>
            <a:r>
              <a:rPr lang="en-AU" dirty="0" smtClean="0">
                <a:solidFill>
                  <a:schemeClr val="bg1"/>
                </a:solidFill>
              </a:rPr>
              <a:t>Joel 2:1-2a ESV</a:t>
            </a:r>
          </a:p>
          <a:p>
            <a:pPr>
              <a:buFontTx/>
              <a:buChar char="-"/>
            </a:pPr>
            <a:endParaRPr lang="en-A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“The LORD utters his voice before his army,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for his camp is exceedingly great;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he who executes his word is powerful.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For the day of the LORD is great and very awesome; who can endure it?”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- Joel 2:11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8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92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329" t="4285" r="5128" b="3652"/>
          <a:stretch/>
        </p:blipFill>
        <p:spPr>
          <a:xfrm>
            <a:off x="3929742" y="272142"/>
            <a:ext cx="4332515" cy="63137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92738" y="6124192"/>
            <a:ext cx="3016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chemeClr val="bg1"/>
                </a:solidFill>
              </a:rPr>
              <a:t>funnyjunk.com/</a:t>
            </a:r>
            <a:r>
              <a:rPr lang="en-AU" sz="1200" dirty="0" err="1" smtClean="0">
                <a:solidFill>
                  <a:schemeClr val="bg1"/>
                </a:solidFill>
              </a:rPr>
              <a:t>Australian+barometer+ettamogah+pub</a:t>
            </a:r>
            <a:r>
              <a:rPr lang="en-AU" sz="1200" dirty="0" smtClean="0">
                <a:solidFill>
                  <a:schemeClr val="bg1"/>
                </a:solidFill>
              </a:rPr>
              <a:t>/funny-pictures/6134730/</a:t>
            </a:r>
            <a:endParaRPr lang="en-AU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78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2530" y="1199408"/>
            <a:ext cx="10457212" cy="4977555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The Lord is at your right hand;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he will shatter kings on the day of his wrath.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He will execute judgment among the nations,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filling them with corpses; 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he will shatter chiefs over the wide earth.</a:t>
            </a:r>
          </a:p>
          <a:p>
            <a:pPr marL="0" indent="0">
              <a:buNone/>
            </a:pPr>
            <a:r>
              <a:rPr lang="en-AU" dirty="0" smtClean="0">
                <a:solidFill>
                  <a:schemeClr val="bg1"/>
                </a:solidFill>
              </a:rPr>
              <a:t>- Psalm 110:5-6 ESV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2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62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147</Words>
  <Application>Microsoft Office PowerPoint</Application>
  <PresentationFormat>Widescreen</PresentationFormat>
  <Paragraphs>18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Hannah</dc:creator>
  <cp:lastModifiedBy>Edward Hannah</cp:lastModifiedBy>
  <cp:revision>4</cp:revision>
  <dcterms:created xsi:type="dcterms:W3CDTF">2018-11-23T07:44:37Z</dcterms:created>
  <dcterms:modified xsi:type="dcterms:W3CDTF">2018-11-23T08:07:21Z</dcterms:modified>
</cp:coreProperties>
</file>