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300" r:id="rId3"/>
    <p:sldId id="301" r:id="rId4"/>
    <p:sldId id="299" r:id="rId5"/>
    <p:sldId id="277" r:id="rId6"/>
    <p:sldId id="296" r:id="rId7"/>
    <p:sldId id="278" r:id="rId8"/>
    <p:sldId id="280" r:id="rId9"/>
    <p:sldId id="297" r:id="rId10"/>
    <p:sldId id="282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5"/>
    <p:restoredTop sz="94778"/>
  </p:normalViewPr>
  <p:slideViewPr>
    <p:cSldViewPr snapToGrid="0" snapToObjects="1">
      <p:cViewPr varScale="1">
        <p:scale>
          <a:sx n="84" d="100"/>
          <a:sy n="84" d="100"/>
        </p:scale>
        <p:origin x="20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E0389-5DA4-D340-B276-ED76424C0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5167D-9DAA-0B4D-AC1A-E6FDB6A52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D80B9-D39B-7744-91DE-0A75E2E98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8E17-33C2-E147-B813-DCF45114C897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40703-A0E0-534A-B6AB-DE0D65ED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53B8F-8B48-674E-921D-1594CA06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8C48-83EC-1844-9543-A77DE366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1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AE91A-27AF-B742-86D8-D297E9D49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2985C-8E56-4245-8B9A-8BBCB1C7F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8DEF5-4CDF-1A4B-9FD9-14E0719C9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8E17-33C2-E147-B813-DCF45114C897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F53BC-EFAF-2E4B-8B19-A02E08722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BC6BE-03F6-6A4B-AE91-DC553169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8C48-83EC-1844-9543-A77DE366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9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6FFAEF-7F16-544A-BF58-8D59573DD4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F046B-D4EF-FD4C-821A-ED72D03C9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B76AD-2F13-654A-9681-EAA82A7A1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8E17-33C2-E147-B813-DCF45114C897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ABB9C-E985-054A-B2CC-EE475577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BB80-20FB-2749-91B8-7A1D98AF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8C48-83EC-1844-9543-A77DE366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3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79247-2799-044A-8026-C5235C09C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BB05A-0458-984A-AB38-327C98A88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C52A6-75A2-1140-81BD-ADABCDDCE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8E17-33C2-E147-B813-DCF45114C897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61829-F9B4-1143-93DD-94EBD119E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3E1C8-2977-704C-8909-09642649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8C48-83EC-1844-9543-A77DE366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5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69AF4-9022-D644-846A-E75C59A87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DEE41-84C2-0946-8A5C-D453C6AE9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E6CAB-2511-F746-AE0F-7FD5BC34B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8E17-33C2-E147-B813-DCF45114C897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F6966-93ED-0A41-9C69-C643F8C6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27245-D7A6-4A41-B8C5-CD3E2B757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8C48-83EC-1844-9543-A77DE366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5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4B8F-1EFB-6F45-A2BC-BD359891B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93118-4C78-5447-A1C9-D0A7D60D0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2FC7B-4629-704E-BCDD-17B5828BA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BC75E-7ADF-A34D-B76D-1A8DCA2BB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8E17-33C2-E147-B813-DCF45114C897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5997E-7523-EA41-91E0-4843EBB0E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7A52F-856F-0B4B-8F87-2288B5FA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8C48-83EC-1844-9543-A77DE366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0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E22EA-B7AA-3B4C-9D38-BE09A7DF7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C98A7-0113-FA48-B800-888BBEC68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62366-4900-364F-B882-622546C63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A4D2B6-C8D3-8848-83C3-C93909479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03663D-1893-BF4F-9013-CC6DEBBF96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BF4062-C9C4-4D4E-B373-685A1024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8E17-33C2-E147-B813-DCF45114C897}" type="datetimeFigureOut">
              <a:rPr lang="en-US" smtClean="0"/>
              <a:t>2/10/19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35CA13-A068-E444-943B-90D7BAF09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0CC34D-54DE-FB4D-A5A2-6E88B9AF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8C48-83EC-1844-9543-A77DE366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5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2892F-7126-2248-B516-9C35A751B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E74CA-8AFC-6545-A408-B50D3C386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8E17-33C2-E147-B813-DCF45114C897}" type="datetimeFigureOut">
              <a:rPr lang="en-US" smtClean="0"/>
              <a:t>2/10/19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F5D4C5-EAA5-FC4B-8F24-04333E05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6EE1F-1E3C-124D-A51F-4E0664BF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8C48-83EC-1844-9543-A77DE366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1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4963D9-E88C-0D4B-8E9C-F91F5409D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8E17-33C2-E147-B813-DCF45114C897}" type="datetimeFigureOut">
              <a:rPr lang="en-US" smtClean="0"/>
              <a:t>2/10/19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B8902-6312-F949-89C6-4553827E6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C79BD-BEDE-9641-87BF-DEB4EF10A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8C48-83EC-1844-9543-A77DE366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4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80C3D-8399-BB49-8DD3-60CC4DEAB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63741-EFD0-C24A-9E44-291F8048B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46B29-225B-B94F-964A-B92CCECC5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4CEBA-8C5C-C847-AEEA-007BD5572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8E17-33C2-E147-B813-DCF45114C897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136D8-6227-AA4F-B598-21762C63B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C884E9-A95B-AE48-9C67-B92977DA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8C48-83EC-1844-9543-A77DE366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6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5ACC1-3625-304D-908C-10C6AB998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AF26E7-04C5-E24E-8720-E30A37CE5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651409-7D79-0349-85C1-844BFBC13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88D73-8B4C-574C-A665-492E2FC85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8E17-33C2-E147-B813-DCF45114C897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9426E-1BC8-124B-A3C6-E6E046E91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545A6-DD78-FC4A-992F-C26C4609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8C48-83EC-1844-9543-A77DE366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3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B169BF-DFF1-7543-B1BB-54CC0B1E7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D980B-77EE-2B41-A27C-7927E2DFB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8EAAA-077E-A643-9803-4C5F18C16E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F8E17-33C2-E147-B813-DCF45114C897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E65DC-4C06-9847-812A-C2EA557D9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AED85-9655-F940-B0BB-DEAF648A2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78C48-83EC-1844-9543-A77DE366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7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8196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997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86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E57B21-ACB0-EF4E-8C7B-3239000A5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033" y="0"/>
            <a:ext cx="5633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4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DC7678-41ED-DF48-9BCD-9018EAAA9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55417"/>
            <a:ext cx="7940040" cy="655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5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67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9628FE-BC9A-2649-822B-F260BDFEF693}"/>
              </a:ext>
            </a:extLst>
          </p:cNvPr>
          <p:cNvSpPr txBox="1"/>
          <p:nvPr/>
        </p:nvSpPr>
        <p:spPr>
          <a:xfrm>
            <a:off x="2508422" y="2570205"/>
            <a:ext cx="65985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Q: Why does 6:4 follow 6:1-3? 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Why didn’t it work?</a:t>
            </a:r>
          </a:p>
        </p:txBody>
      </p:sp>
    </p:spTree>
    <p:extLst>
      <p:ext uri="{BB962C8B-B14F-4D97-AF65-F5344CB8AC3E}">
        <p14:creationId xmlns:p14="http://schemas.microsoft.com/office/powerpoint/2010/main" val="299125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9628FE-BC9A-2649-822B-F260BDFEF693}"/>
              </a:ext>
            </a:extLst>
          </p:cNvPr>
          <p:cNvSpPr txBox="1"/>
          <p:nvPr/>
        </p:nvSpPr>
        <p:spPr>
          <a:xfrm>
            <a:off x="1816443" y="1556951"/>
            <a:ext cx="87856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Two possibilities:</a:t>
            </a:r>
          </a:p>
          <a:p>
            <a:pPr marL="571500" indent="-571500">
              <a:buAutoNum type="romanLcParenR"/>
            </a:pPr>
            <a:r>
              <a:rPr lang="en-US" sz="3200" dirty="0">
                <a:solidFill>
                  <a:schemeClr val="bg1"/>
                </a:solidFill>
              </a:rPr>
              <a:t>6:1-3 are God’s Words, his suggestion of what to say (and Israel never say it)</a:t>
            </a:r>
          </a:p>
          <a:p>
            <a:pPr marL="571500" indent="-571500">
              <a:buAutoNum type="romanLcParenR"/>
            </a:pPr>
            <a:r>
              <a:rPr lang="en-US" sz="3200" dirty="0">
                <a:solidFill>
                  <a:schemeClr val="bg1"/>
                </a:solidFill>
              </a:rPr>
              <a:t>6:1-3 are Israel’s words but are somehow lacking</a:t>
            </a:r>
          </a:p>
        </p:txBody>
      </p:sp>
    </p:spTree>
    <p:extLst>
      <p:ext uri="{BB962C8B-B14F-4D97-AF65-F5344CB8AC3E}">
        <p14:creationId xmlns:p14="http://schemas.microsoft.com/office/powerpoint/2010/main" val="263978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266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9628FE-BC9A-2649-822B-F260BDFEF693}"/>
              </a:ext>
            </a:extLst>
          </p:cNvPr>
          <p:cNvSpPr txBox="1"/>
          <p:nvPr/>
        </p:nvSpPr>
        <p:spPr>
          <a:xfrm>
            <a:off x="1618736" y="1260389"/>
            <a:ext cx="84396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bg1"/>
                </a:solidFill>
              </a:rPr>
              <a:t>Luke 13:34</a:t>
            </a:r>
          </a:p>
          <a:p>
            <a:r>
              <a:rPr lang="en-AU" sz="3200" dirty="0">
                <a:solidFill>
                  <a:schemeClr val="bg1"/>
                </a:solidFill>
              </a:rPr>
              <a:t>O Jerusalem, Jerusalem, you who kill the prophets and stone those sent to you, how often I have longed to gather your children together, as a hen gathers her chicks under her wings, but you were not willing!</a:t>
            </a:r>
          </a:p>
        </p:txBody>
      </p:sp>
    </p:spTree>
    <p:extLst>
      <p:ext uri="{BB962C8B-B14F-4D97-AF65-F5344CB8AC3E}">
        <p14:creationId xmlns:p14="http://schemas.microsoft.com/office/powerpoint/2010/main" val="2816617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9628FE-BC9A-2649-822B-F260BDFEF693}"/>
              </a:ext>
            </a:extLst>
          </p:cNvPr>
          <p:cNvSpPr txBox="1"/>
          <p:nvPr/>
        </p:nvSpPr>
        <p:spPr>
          <a:xfrm>
            <a:off x="1618736" y="1260389"/>
            <a:ext cx="84396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bg1"/>
                </a:solidFill>
              </a:rPr>
              <a:t>Luke 19:41-42</a:t>
            </a:r>
          </a:p>
          <a:p>
            <a:r>
              <a:rPr lang="en-AU" sz="3200" dirty="0">
                <a:solidFill>
                  <a:schemeClr val="bg1"/>
                </a:solidFill>
              </a:rPr>
              <a:t>41 As he approached Jerusalem and saw the city, he wept over it 42 and said, ‘If you, even you, had only known on this day what would bring you peace – but now it is hidden from your eyes.’ </a:t>
            </a:r>
          </a:p>
        </p:txBody>
      </p:sp>
    </p:spTree>
    <p:extLst>
      <p:ext uri="{BB962C8B-B14F-4D97-AF65-F5344CB8AC3E}">
        <p14:creationId xmlns:p14="http://schemas.microsoft.com/office/powerpoint/2010/main" val="1308708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91</Words>
  <Application>Microsoft Macintosh PowerPoint</Application>
  <PresentationFormat>Widescreen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 in 2019</dc:title>
  <dc:creator>Microsoft Office User</dc:creator>
  <cp:lastModifiedBy>Microsoft Office User</cp:lastModifiedBy>
  <cp:revision>14</cp:revision>
  <dcterms:created xsi:type="dcterms:W3CDTF">2018-12-29T10:48:45Z</dcterms:created>
  <dcterms:modified xsi:type="dcterms:W3CDTF">2019-02-09T22:54:37Z</dcterms:modified>
</cp:coreProperties>
</file>